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62" r:id="rId5"/>
    <p:sldId id="263" r:id="rId6"/>
    <p:sldId id="258" r:id="rId7"/>
    <p:sldId id="259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2000">
              <a:srgbClr val="00FF99"/>
            </a:gs>
            <a:gs pos="64000">
              <a:srgbClr val="0070C0"/>
            </a:gs>
            <a:gs pos="100000">
              <a:schemeClr val="tx2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35209" y="334881"/>
            <a:ext cx="8791575" cy="2387600"/>
          </a:xfrm>
        </p:spPr>
        <p:txBody>
          <a:bodyPr>
            <a:noAutofit/>
          </a:bodyPr>
          <a:lstStyle/>
          <a:p>
            <a:pPr algn="ctr"/>
            <a:r>
              <a:rPr lang="es-CO" sz="8800" dirty="0">
                <a:solidFill>
                  <a:srgbClr val="FF0066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Footlight MT Light" panose="0204060206030A020304" pitchFamily="18" charset="0"/>
              </a:rPr>
              <a:t>LOS FOROS EN INTERNET.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278" y="3167459"/>
            <a:ext cx="6809436" cy="3344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0436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FOROS EN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90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4433" y="618518"/>
            <a:ext cx="9905998" cy="1478570"/>
          </a:xfrm>
        </p:spPr>
        <p:txBody>
          <a:bodyPr>
            <a:normAutofit/>
          </a:bodyPr>
          <a:lstStyle/>
          <a:p>
            <a:pPr algn="ctr"/>
            <a:br>
              <a:rPr lang="es-CO" dirty="0">
                <a:solidFill>
                  <a:srgbClr val="0070C0"/>
                </a:solidFill>
              </a:rPr>
            </a:br>
            <a:endParaRPr lang="es-CO" dirty="0">
              <a:solidFill>
                <a:srgbClr val="0070C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26" y="2297788"/>
            <a:ext cx="4407178" cy="4302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ángulo 4"/>
          <p:cNvSpPr/>
          <p:nvPr/>
        </p:nvSpPr>
        <p:spPr>
          <a:xfrm>
            <a:off x="2014258" y="0"/>
            <a:ext cx="83243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1500" dirty="0">
                <a:solidFill>
                  <a:srgbClr val="FF0066"/>
                </a:solidFill>
              </a:rPr>
              <a:t>¿QUÉ SON?</a:t>
            </a:r>
          </a:p>
        </p:txBody>
      </p:sp>
    </p:spTree>
    <p:extLst>
      <p:ext uri="{BB962C8B-B14F-4D97-AF65-F5344CB8AC3E}">
        <p14:creationId xmlns:p14="http://schemas.microsoft.com/office/powerpoint/2010/main" val="416365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9745" y="476850"/>
            <a:ext cx="10552604" cy="1478570"/>
          </a:xfrm>
        </p:spPr>
        <p:txBody>
          <a:bodyPr>
            <a:normAutofit fontScale="90000"/>
          </a:bodyPr>
          <a:lstStyle/>
          <a:p>
            <a:r>
              <a:rPr lang="es-CO" sz="9600" dirty="0">
                <a:solidFill>
                  <a:srgbClr val="FF0066"/>
                </a:solidFill>
              </a:rPr>
              <a:t>¿Cómo funcionan?</a:t>
            </a:r>
            <a:endParaRPr lang="es-CO" dirty="0"/>
          </a:p>
        </p:txBody>
      </p:sp>
      <p:pic>
        <p:nvPicPr>
          <p:cNvPr id="2050" name="Picture 2" descr="Resultado de imagen para FOROS EN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870" y="2716670"/>
            <a:ext cx="4764066" cy="3573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221875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2473" y="592014"/>
            <a:ext cx="9905998" cy="1478570"/>
          </a:xfrm>
        </p:spPr>
        <p:txBody>
          <a:bodyPr>
            <a:normAutofit/>
          </a:bodyPr>
          <a:lstStyle/>
          <a:p>
            <a:r>
              <a:rPr lang="es-CO" sz="8000" dirty="0">
                <a:solidFill>
                  <a:srgbClr val="FF0066"/>
                </a:solidFill>
              </a:rPr>
              <a:t>SUS VENTAJAS SON: </a:t>
            </a:r>
            <a:endParaRPr lang="es-CO" sz="8000" dirty="0"/>
          </a:p>
        </p:txBody>
      </p:sp>
      <p:pic>
        <p:nvPicPr>
          <p:cNvPr id="1026" name="Picture 2" descr="Resultado de imagen para SIMBOLO DE VENTA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79" y="2469548"/>
            <a:ext cx="3928055" cy="392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59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471034"/>
            <a:ext cx="9905998" cy="1478570"/>
          </a:xfrm>
        </p:spPr>
        <p:txBody>
          <a:bodyPr/>
          <a:lstStyle/>
          <a:p>
            <a:pPr algn="ctr"/>
            <a:r>
              <a:rPr lang="es-CO" sz="9600" dirty="0">
                <a:solidFill>
                  <a:srgbClr val="FF0066"/>
                </a:solidFill>
              </a:rPr>
              <a:t>SU PROPOSITO ES:</a:t>
            </a:r>
            <a:endParaRPr lang="es-CO" dirty="0"/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579AC1FA-E6A6-4C57-98F8-D8826E8D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7" y="2699716"/>
            <a:ext cx="48577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42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5397" y="530086"/>
            <a:ext cx="9905998" cy="2358888"/>
          </a:xfrm>
        </p:spPr>
        <p:txBody>
          <a:bodyPr>
            <a:normAutofit fontScale="90000"/>
          </a:bodyPr>
          <a:lstStyle/>
          <a:p>
            <a:pPr algn="ctr"/>
            <a:br>
              <a:rPr lang="es-CO" sz="8000" dirty="0">
                <a:solidFill>
                  <a:srgbClr val="FF0066"/>
                </a:solidFill>
              </a:rPr>
            </a:br>
            <a:r>
              <a:rPr lang="es-CO" sz="8000" dirty="0">
                <a:solidFill>
                  <a:srgbClr val="FF0066"/>
                </a:solidFill>
              </a:rPr>
              <a:t>Tipos de foros</a:t>
            </a:r>
            <a:br>
              <a:rPr lang="es-CO" sz="6600" dirty="0">
                <a:solidFill>
                  <a:srgbClr val="FF0066"/>
                </a:solidFill>
              </a:rPr>
            </a:br>
            <a:br>
              <a:rPr lang="es-CO" sz="6600" dirty="0">
                <a:solidFill>
                  <a:srgbClr val="FF0066"/>
                </a:solidFill>
              </a:rPr>
            </a:br>
            <a:br>
              <a:rPr lang="es-CO" sz="6600" dirty="0">
                <a:solidFill>
                  <a:srgbClr val="FF0066"/>
                </a:solidFill>
              </a:rPr>
            </a:br>
            <a:br>
              <a:rPr lang="es-CO" dirty="0"/>
            </a:br>
            <a:endParaRPr lang="es-CO" sz="66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FBCBD10-FB48-44CC-B798-DCDA78F1A61B}"/>
              </a:ext>
            </a:extLst>
          </p:cNvPr>
          <p:cNvSpPr/>
          <p:nvPr/>
        </p:nvSpPr>
        <p:spPr>
          <a:xfrm>
            <a:off x="1017933" y="1483091"/>
            <a:ext cx="4970463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7200" dirty="0">
                <a:solidFill>
                  <a:schemeClr val="bg1"/>
                </a:solidFill>
              </a:rPr>
              <a:t>*</a:t>
            </a:r>
            <a:r>
              <a:rPr lang="es-CO" sz="7200" dirty="0">
                <a:solidFill>
                  <a:srgbClr val="FF0066"/>
                </a:solidFill>
              </a:rPr>
              <a:t> </a:t>
            </a:r>
            <a:r>
              <a:rPr lang="es-CO" sz="5400" dirty="0">
                <a:solidFill>
                  <a:schemeClr val="bg1"/>
                </a:solidFill>
              </a:rPr>
              <a:t>Foro Público</a:t>
            </a:r>
            <a:br>
              <a:rPr lang="es-CO" sz="5400" dirty="0">
                <a:solidFill>
                  <a:schemeClr val="bg1"/>
                </a:solidFill>
              </a:rPr>
            </a:br>
            <a:br>
              <a:rPr lang="es-CO" sz="5400" dirty="0">
                <a:solidFill>
                  <a:schemeClr val="bg1"/>
                </a:solidFill>
              </a:rPr>
            </a:br>
            <a:r>
              <a:rPr lang="es-CO" sz="5400" dirty="0">
                <a:solidFill>
                  <a:schemeClr val="bg1"/>
                </a:solidFill>
              </a:rPr>
              <a:t>*  Foro Protegido</a:t>
            </a:r>
            <a:br>
              <a:rPr lang="es-CO" sz="5400" dirty="0">
                <a:solidFill>
                  <a:schemeClr val="bg1"/>
                </a:solidFill>
              </a:rPr>
            </a:br>
            <a:br>
              <a:rPr lang="es-CO" sz="5400" dirty="0">
                <a:solidFill>
                  <a:schemeClr val="bg1"/>
                </a:solidFill>
              </a:rPr>
            </a:br>
            <a:r>
              <a:rPr lang="es-CO" sz="5400" dirty="0">
                <a:solidFill>
                  <a:schemeClr val="bg1"/>
                </a:solidFill>
              </a:rPr>
              <a:t> * Foro Privado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50" name="Picture 2" descr="Imagen relacionada">
            <a:extLst>
              <a:ext uri="{FF2B5EF4-FFF2-40B4-BE49-F238E27FC236}">
                <a16:creationId xmlns:a16="http://schemas.microsoft.com/office/drawing/2014/main" id="{D264ABA9-9A9F-48FC-9F4F-B74D2EA42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22" y="2769706"/>
            <a:ext cx="4359397" cy="262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505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1657" y="-428405"/>
            <a:ext cx="9905998" cy="3582421"/>
          </a:xfrm>
        </p:spPr>
        <p:txBody>
          <a:bodyPr>
            <a:normAutofit/>
          </a:bodyPr>
          <a:lstStyle/>
          <a:p>
            <a:pPr algn="ctr"/>
            <a:br>
              <a:rPr lang="es-CO" sz="6600" b="1" dirty="0">
                <a:solidFill>
                  <a:srgbClr val="FF0066"/>
                </a:solidFill>
              </a:rPr>
            </a:br>
            <a:r>
              <a:rPr lang="es-CO" sz="6600" b="1" dirty="0">
                <a:solidFill>
                  <a:srgbClr val="FF0066"/>
                </a:solidFill>
              </a:rPr>
              <a:t>¿Como se hacen los foros en internet?</a:t>
            </a:r>
          </a:p>
        </p:txBody>
      </p:sp>
      <p:pic>
        <p:nvPicPr>
          <p:cNvPr id="3074" name="Picture 2" descr="Resultado de imagen para niño animado pensando">
            <a:extLst>
              <a:ext uri="{FF2B5EF4-FFF2-40B4-BE49-F238E27FC236}">
                <a16:creationId xmlns:a16="http://schemas.microsoft.com/office/drawing/2014/main" id="{ADFB04FD-EEE9-45EA-9142-4513BC098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582" y="3154016"/>
            <a:ext cx="414337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893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338</TotalTime>
  <Words>24</Words>
  <Application>Microsoft Office PowerPoint</Application>
  <PresentationFormat>Panorámica</PresentationFormat>
  <Paragraphs>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Footlight MT Light</vt:lpstr>
      <vt:lpstr>Trebuchet MS</vt:lpstr>
      <vt:lpstr>Tw Cen MT</vt:lpstr>
      <vt:lpstr>Circuito</vt:lpstr>
      <vt:lpstr>LOS FOROS EN INTERNET. </vt:lpstr>
      <vt:lpstr>Presentación de PowerPoint</vt:lpstr>
      <vt:lpstr> </vt:lpstr>
      <vt:lpstr>¿Cómo funcionan?</vt:lpstr>
      <vt:lpstr>SUS VENTAJAS SON: </vt:lpstr>
      <vt:lpstr>SU PROPOSITO ES:</vt:lpstr>
      <vt:lpstr> Tipos de foros    </vt:lpstr>
      <vt:lpstr> ¿Como se hacen los foros en internet?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FOROS EN INTERNET</dc:title>
  <dc:creator>Angie</dc:creator>
  <cp:lastModifiedBy>MASTER</cp:lastModifiedBy>
  <cp:revision>18</cp:revision>
  <dcterms:created xsi:type="dcterms:W3CDTF">2017-08-15T15:32:04Z</dcterms:created>
  <dcterms:modified xsi:type="dcterms:W3CDTF">2017-08-22T02:24:23Z</dcterms:modified>
</cp:coreProperties>
</file>